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68" r:id="rId4"/>
    <p:sldId id="264" r:id="rId5"/>
    <p:sldId id="265" r:id="rId6"/>
    <p:sldId id="266" r:id="rId7"/>
    <p:sldId id="286" r:id="rId8"/>
    <p:sldId id="270" r:id="rId9"/>
    <p:sldId id="272" r:id="rId10"/>
    <p:sldId id="285" r:id="rId11"/>
    <p:sldId id="287" r:id="rId12"/>
    <p:sldId id="288" r:id="rId13"/>
    <p:sldId id="289" r:id="rId14"/>
    <p:sldId id="273" r:id="rId15"/>
    <p:sldId id="275" r:id="rId16"/>
    <p:sldId id="276" r:id="rId17"/>
    <p:sldId id="279" r:id="rId18"/>
    <p:sldId id="281" r:id="rId19"/>
    <p:sldId id="282" r:id="rId20"/>
    <p:sldId id="284" r:id="rId21"/>
    <p:sldId id="291" r:id="rId22"/>
    <p:sldId id="292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B086-BED4-4336-90E6-7EB224A2B01D}" type="datetimeFigureOut">
              <a:rPr lang="de-CH" smtClean="0"/>
              <a:t>17.01.2017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86FD-9DE0-4BCD-9021-867FC49F01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805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B086-BED4-4336-90E6-7EB224A2B01D}" type="datetimeFigureOut">
              <a:rPr lang="de-CH" smtClean="0"/>
              <a:t>17.01.2017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86FD-9DE0-4BCD-9021-867FC49F01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42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B086-BED4-4336-90E6-7EB224A2B01D}" type="datetimeFigureOut">
              <a:rPr lang="de-CH" smtClean="0"/>
              <a:t>17.01.2017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86FD-9DE0-4BCD-9021-867FC49F01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597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B086-BED4-4336-90E6-7EB224A2B01D}" type="datetimeFigureOut">
              <a:rPr lang="de-CH" smtClean="0"/>
              <a:t>17.01.2017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86FD-9DE0-4BCD-9021-867FC49F01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729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B086-BED4-4336-90E6-7EB224A2B01D}" type="datetimeFigureOut">
              <a:rPr lang="de-CH" smtClean="0"/>
              <a:t>17.01.2017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86FD-9DE0-4BCD-9021-867FC49F01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099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B086-BED4-4336-90E6-7EB224A2B01D}" type="datetimeFigureOut">
              <a:rPr lang="de-CH" smtClean="0"/>
              <a:t>17.01.2017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86FD-9DE0-4BCD-9021-867FC49F01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336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B086-BED4-4336-90E6-7EB224A2B01D}" type="datetimeFigureOut">
              <a:rPr lang="de-CH" smtClean="0"/>
              <a:t>17.01.2017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86FD-9DE0-4BCD-9021-867FC49F01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87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B086-BED4-4336-90E6-7EB224A2B01D}" type="datetimeFigureOut">
              <a:rPr lang="de-CH" smtClean="0"/>
              <a:t>17.01.2017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86FD-9DE0-4BCD-9021-867FC49F01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898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B086-BED4-4336-90E6-7EB224A2B01D}" type="datetimeFigureOut">
              <a:rPr lang="de-CH" smtClean="0"/>
              <a:t>17.01.2017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86FD-9DE0-4BCD-9021-867FC49F01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349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B086-BED4-4336-90E6-7EB224A2B01D}" type="datetimeFigureOut">
              <a:rPr lang="de-CH" smtClean="0"/>
              <a:t>17.01.2017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86FD-9DE0-4BCD-9021-867FC49F01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752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B086-BED4-4336-90E6-7EB224A2B01D}" type="datetimeFigureOut">
              <a:rPr lang="de-CH" smtClean="0"/>
              <a:t>17.01.2017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86FD-9DE0-4BCD-9021-867FC49F01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244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B086-BED4-4336-90E6-7EB224A2B01D}" type="datetimeFigureOut">
              <a:rPr lang="de-CH" smtClean="0"/>
              <a:t>17.01.2017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786FD-9DE0-4BCD-9021-867FC49F01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136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539552" y="2420888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Lehrplan 21: </a:t>
            </a:r>
            <a:r>
              <a:rPr lang="de-CH" sz="4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oder Nein?</a:t>
            </a:r>
            <a:br>
              <a:rPr lang="de-CH" sz="4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4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4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Gedanken und Folgerungen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 Vorstands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VSL SO </a:t>
            </a:r>
            <a:endParaRPr lang="de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anlässlich der Mitgliederversammlung 2017</a:t>
            </a:r>
            <a:endParaRPr lang="de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politischen Entwicklung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467544" y="2420888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Arbeiten zum Lehrplan wurden unter Einbezug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verschiedenster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Anspruchsgruppen breit abgestützt. (Fachhochschulen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LPs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SLs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der Volksschule,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kantonale Bildungsverwaltungen, Kantons- und Berufsschulen, Wirtschaft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, etc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endParaRPr lang="de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0" indent="-2667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Der Lehrplan 21 wurde einer breiten Vernehmlassung unterzogen.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Diese führte dazu, dass er um 20% gekürzt wurde und heute nicht umfangreicher ist, als der geltende Lehrplan 92.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politischen Entwicklung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467544" y="2420888"/>
            <a:ext cx="82089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Trotzdem gab und gibt es Widerstand in einigen Kantonen – so auch im Kanton Solothurn: Im Juni 2016 reichte ein überparteiliches Komitee die Initiative «Ja zu einer guten Volksschule ohne Lehrplan 21» ein.</a:t>
            </a:r>
          </a:p>
          <a:p>
            <a:endParaRPr lang="de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Initianten wollen, dass das Volk über den Lehrplan abstimmen kann und diesen ablehnen wird.</a:t>
            </a:r>
          </a:p>
          <a:p>
            <a:endParaRPr lang="de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Abstimmung wird am 21. Mai 2017 stattfinden.</a:t>
            </a:r>
          </a:p>
        </p:txBody>
      </p:sp>
    </p:spTree>
    <p:extLst>
      <p:ext uri="{BB962C8B-B14F-4D97-AF65-F5344CB8AC3E}">
        <p14:creationId xmlns:p14="http://schemas.microsoft.com/office/powerpoint/2010/main" val="346616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politischen Entwicklung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467544" y="2420888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Befürworter des LP 21 haben sich nun zu einem Komitee zusammengeschlossen: Bildungsbremse Nein.</a:t>
            </a:r>
          </a:p>
          <a:p>
            <a:endParaRPr lang="de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 Komitee gehören Parteien (BDP, CVP, FDP, SP, Grüne) und Verbände an (LSO, VSL SO, VSEG, </a:t>
            </a:r>
            <a:r>
              <a:rPr lang="de-CH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GbS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kgv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SOHK, INVESO). </a:t>
            </a:r>
          </a:p>
        </p:txBody>
      </p:sp>
    </p:spTree>
    <p:extLst>
      <p:ext uri="{BB962C8B-B14F-4D97-AF65-F5344CB8AC3E}">
        <p14:creationId xmlns:p14="http://schemas.microsoft.com/office/powerpoint/2010/main" val="38132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" y="769"/>
            <a:ext cx="8271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Argumente für den Lehrplan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467544" y="242088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361950">
              <a:buFont typeface="+mj-lt"/>
              <a:buAutoNum type="arabicPeriod"/>
            </a:pPr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Lehrplan 21 bringt eine Harmonisierung der Volksschule in der Deutschschweiz und setzt somit den Volkswillen vom 21.05.2006 um</a:t>
            </a:r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1950" lvl="0" indent="-361950"/>
            <a:endParaRPr lang="de-CH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/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	Der 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geltende Lehrplan von 1992 ist veraltet. Lehnt Solothurn den Lehrplan 21 ab, steht die </a:t>
            </a:r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Erarbeitung 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eines eigenen Lehrplans an. Das ist unsinnig und kostet Millionen.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-361950">
              <a:buFont typeface="+mj-lt"/>
              <a:buAutoNum type="arabicPeriod"/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Argumente für den Lehrplan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467544" y="2420888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361950"/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	Der 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Lehrplan 21 gibt Antwort auf die komplexer gewordene Welt.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Eine Revolution bedeutet er aber nicht. Vielmehr bildet er den Status Quo ab, denn im Schulalltag hat mit dem Einsatz neuer Lehrmittel die Weiterentwicklung von der einstigen reinen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Wissensvermittlung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hin zur Kompetenzorientierung bereits stattgefunden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Argumente für den Lehrplan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467544" y="2420888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361950">
              <a:buAutoNum type="arabicPeriod" startAt="4"/>
            </a:pPr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Einfluss des Lehrplans 21 auf die Bildungs-inhalte wird überschätzt. Auch hebelt er keine kantonalen Gesetzgebungen aus.</a:t>
            </a:r>
          </a:p>
          <a:p>
            <a:pPr marL="361950" lvl="0" indent="-361950"/>
            <a:endParaRPr lang="de-CH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/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	Der 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Lehrplan 21 schafft eine für das interkantonale Bildungsumfeld gemeinsame Sprache</a:t>
            </a:r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1950" indent="-361950"/>
            <a:endParaRPr lang="de-CH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-361950"/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	Der 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Lehrplan 21 unterstützt Mobilität</a:t>
            </a:r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4404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Argumente für den Lehrplan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467544" y="2420888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361950">
              <a:buAutoNum type="arabicPeriod" startAt="7"/>
            </a:pPr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Lehrplan 21 bringt für die Abnehmer der Volksschule vergleichbare Lerninhalte und Zeugnisse sowie einen Referenzrahmen, der auf die berufsrelevanten Kompetenzen hin aufgebaut ist</a:t>
            </a:r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1950" lvl="0" indent="-361950"/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/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	Der 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Lehrplan schreibt keine Methoden vor. Er definiert das Ziel, nicht den Weg</a:t>
            </a:r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60308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Argumente für den Lehrplan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467544" y="2420888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Gegner behaupten: Es werden nur noch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Kompetenzen verlangt, das Wissen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bleibt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auf der Strecke. </a:t>
            </a:r>
            <a:endParaRPr lang="de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/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Unsinn: </a:t>
            </a:r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Kompetenz 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setzt Wissen </a:t>
            </a:r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voraus!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Wissen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alleine beinhaltet aber noch keine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Kompetenz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. So nützt es dem Fussballer nichts, wenn er bloss weiss, wie man den Ball kickt, damit dieser ins Tor fliegt, er muss es auch können!</a:t>
            </a:r>
          </a:p>
        </p:txBody>
      </p:sp>
    </p:spTree>
    <p:extLst>
      <p:ext uri="{BB962C8B-B14F-4D97-AF65-F5344CB8AC3E}">
        <p14:creationId xmlns:p14="http://schemas.microsoft.com/office/powerpoint/2010/main" val="387808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Argumente für den Lehrplan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467544" y="2420888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	Gegner behaupten: Der Leistungsdruck wird die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Kinder und die Lehrpersonen überfordern. Gleichzeitig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werden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die bereits heute an vielen Schulen bedenklich tiefen Anforderungen in den Hauptfächern Mathematik und Deutsch noch unterboten. </a:t>
            </a:r>
            <a:endParaRPr lang="de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Unsinn: Diese Aussage ist ein Widerspruch in sich. Und: </a:t>
            </a:r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Lehrplan 21 definiert Minimalansprüche. 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aktuellen Lehrplan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539552" y="2420888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Arbeiten am Solothurner Lehrplan für die Volks-schule begannen 1980.</a:t>
            </a:r>
          </a:p>
          <a:p>
            <a:endParaRPr lang="de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Fritz Schneider war Regierungsrat und führte das «Erziehungsdepartement».</a:t>
            </a:r>
          </a:p>
          <a:p>
            <a:endParaRPr lang="de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 1988 wurden die Schulen auf die Einführung des Lehrplans vorbereitet, der dann ab Sommer 1992 galt.</a:t>
            </a:r>
          </a:p>
        </p:txBody>
      </p:sp>
    </p:spTree>
    <p:extLst>
      <p:ext uri="{BB962C8B-B14F-4D97-AF65-F5344CB8AC3E}">
        <p14:creationId xmlns:p14="http://schemas.microsoft.com/office/powerpoint/2010/main" val="6275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Argumente für den Lehrplan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467544" y="2420888"/>
            <a:ext cx="82089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	Gegner behaupten: Der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Lehrplan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Indoktrinierung,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greift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subtil in die natürlichen Geschlechterordnung und die Familie ein. </a:t>
            </a:r>
            <a:endParaRPr lang="de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Unsinn: </a:t>
            </a:r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Lehrplan 21 unterstützt Kinder und Jugendliche auf ihrem Weg zu mündigen, selbst denkenden  Menschen. 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8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Folgerung des Vorstands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539552" y="3212976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Sagen wir JA zum </a:t>
            </a:r>
          </a:p>
          <a:p>
            <a:r>
              <a:rPr lang="de-CH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Lehrplan 21!</a:t>
            </a:r>
          </a:p>
          <a:p>
            <a:endParaRPr lang="de-CH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2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1187624" y="2852936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4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Herzlichen Dank für die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42015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aktuellen Lehrplan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539552" y="314096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… von 1988 bis 1992.</a:t>
            </a:r>
          </a:p>
        </p:txBody>
      </p:sp>
    </p:spTree>
    <p:extLst>
      <p:ext uri="{BB962C8B-B14F-4D97-AF65-F5344CB8AC3E}">
        <p14:creationId xmlns:p14="http://schemas.microsoft.com/office/powerpoint/2010/main" val="13676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Erinnerst Du Dich …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5" r="34442" b="1324"/>
          <a:stretch/>
        </p:blipFill>
        <p:spPr>
          <a:xfrm rot="1978403">
            <a:off x="5696741" y="1450923"/>
            <a:ext cx="1580640" cy="507988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39552" y="301615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	an Dein damaliges Handy?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9552" y="3477823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/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Hattest Du überhaupt schon eines?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Erinnerst Du Dich …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3016158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	an die damaligen PCs?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7" y="2204864"/>
            <a:ext cx="4156594" cy="39604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539552" y="3474556"/>
            <a:ext cx="3996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«Informatik-Freaks» besassen einen zu Hause. In der Volks-schule fand man sie kaum bis gar nicht.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Erinnerst Du Dich …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3016158"/>
            <a:ext cx="3996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	an die damalige Politik in Europa? 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r="12746"/>
          <a:stretch/>
        </p:blipFill>
        <p:spPr>
          <a:xfrm>
            <a:off x="4267175" y="2420888"/>
            <a:ext cx="4248472" cy="3528392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532334" y="3933056"/>
            <a:ext cx="3996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/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Landkarte sah gänzlich anders aus. Der Ostblock hatte zu bröckeln begonnen.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8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aktuellen Lehrplan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539552" y="2420888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Arbeiten am Solothurner Lehrplan für die Volks-schule begannen 1980.</a:t>
            </a:r>
          </a:p>
          <a:p>
            <a:endParaRPr lang="de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Fritz Schneider war Regierungsrat und führte das «Erziehungsdepartement».</a:t>
            </a:r>
          </a:p>
          <a:p>
            <a:endParaRPr lang="de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 1988 wurden die Schulen auf die Einführung des Lehrplans vorbereitet, der dann ab Sommer 1992 galt.</a:t>
            </a:r>
          </a:p>
          <a:p>
            <a:endParaRPr lang="de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aktuelle Lehrplan ist ein Kind dieser Zeit!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wurde seither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zwar diverse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Male angepasst und ergänzt.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Dafür ist er heute aber ein Flickwerk.</a:t>
            </a:r>
          </a:p>
        </p:txBody>
      </p:sp>
    </p:spTree>
    <p:extLst>
      <p:ext uri="{BB962C8B-B14F-4D97-AF65-F5344CB8AC3E}">
        <p14:creationId xmlns:p14="http://schemas.microsoft.com/office/powerpoint/2010/main" val="12358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politischen Entwicklung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539552" y="2420888"/>
            <a:ext cx="8136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Abstimmung 21.05.2006: „Neuordnung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Verfassungs-bestimmungen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zur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Bildung“:</a:t>
            </a:r>
          </a:p>
          <a:p>
            <a:endParaRPr lang="de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447675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Vereinheitlichung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Schulsysteme</a:t>
            </a:r>
          </a:p>
          <a:p>
            <a:pPr marL="714375" indent="-447675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Koordinierte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Steuerung des Hochschulbereichs durch Kantone und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Bund</a:t>
            </a:r>
          </a:p>
          <a:p>
            <a:pPr marL="723900" indent="-457200">
              <a:buAutoNum type="arabicPeriod" startAt="3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Förderung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der Aus- und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Weiterbildung </a:t>
            </a:r>
          </a:p>
          <a:p>
            <a:pPr marL="266700"/>
            <a:endParaRPr lang="de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Volk nahm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Bildungsartikel mit einer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Mehrheit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von 85.6%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(im Kanton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Solothurn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 mit 91.4%).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0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lso.ch/wp/wp-content/uploads/2015/08/Logo-Webpage-VSLSO-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550"/>
            <a:ext cx="7992888" cy="9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0"/>
            <a:ext cx="333375" cy="0"/>
          </a:xfrm>
          <a:prstGeom prst="rect">
            <a:avLst/>
          </a:pr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877237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politischen Entwicklung</a:t>
            </a:r>
            <a:endParaRPr lang="de-CH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708471" y="30178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539552" y="2420888"/>
            <a:ext cx="8136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Abstimmung 21.05.2006: „Neuordnung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Verfassungs-bestimmungen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zur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Bildung“:</a:t>
            </a:r>
          </a:p>
          <a:p>
            <a:endParaRPr lang="de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447675"/>
            <a:r>
              <a:rPr lang="de-CH" sz="24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CH" sz="24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24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Vereinheitlichung </a:t>
            </a:r>
            <a:r>
              <a:rPr lang="de-CH" sz="24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CH" sz="24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Schulsysteme</a:t>
            </a:r>
          </a:p>
          <a:p>
            <a:pPr marL="714375" indent="-447675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Koordinierte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Steuerung des Hochschulbereichs durch Kantone und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Bund</a:t>
            </a:r>
          </a:p>
          <a:p>
            <a:pPr marL="723900" indent="-457200">
              <a:buAutoNum type="arabicPeriod" startAt="3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Förderung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der Aus- und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Weiterbildung </a:t>
            </a:r>
          </a:p>
          <a:p>
            <a:pPr marL="266700"/>
            <a:endParaRPr lang="de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Volk nahm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Bildungsartikel mit einer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Mehrheit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von 85.6%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(im Kanton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Solothurn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 mit 91.4%).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Bildschirmpräsentation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</vt:lpstr>
      <vt:lpstr>PowerPoint-Präsentation</vt:lpstr>
      <vt:lpstr>Zum aktuellen Lehrplan</vt:lpstr>
      <vt:lpstr>Zum aktuellen Lehrplan</vt:lpstr>
      <vt:lpstr>Erinnerst Du Dich …</vt:lpstr>
      <vt:lpstr>Erinnerst Du Dich …</vt:lpstr>
      <vt:lpstr>Erinnerst Du Dich …</vt:lpstr>
      <vt:lpstr>Zum aktuellen Lehrplan</vt:lpstr>
      <vt:lpstr>Zur politischen Entwicklung</vt:lpstr>
      <vt:lpstr>Zur politischen Entwicklung</vt:lpstr>
      <vt:lpstr>Zur politischen Entwicklung</vt:lpstr>
      <vt:lpstr>Zur politischen Entwicklung</vt:lpstr>
      <vt:lpstr>Zur politischen Entwicklung</vt:lpstr>
      <vt:lpstr>PowerPoint-Präsentation</vt:lpstr>
      <vt:lpstr>Argumente für den Lehrplan</vt:lpstr>
      <vt:lpstr>Argumente für den Lehrplan</vt:lpstr>
      <vt:lpstr>Argumente für den Lehrplan</vt:lpstr>
      <vt:lpstr>Argumente für den Lehrplan</vt:lpstr>
      <vt:lpstr>Argumente für den Lehrplan</vt:lpstr>
      <vt:lpstr>Argumente für den Lehrplan</vt:lpstr>
      <vt:lpstr>Argumente für den Lehrplan</vt:lpstr>
      <vt:lpstr>Folgerung des Vorstands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Lehrplan 21</dc:title>
  <dc:creator>Stefan</dc:creator>
  <cp:lastModifiedBy>Fejza Karin</cp:lastModifiedBy>
  <cp:revision>24</cp:revision>
  <dcterms:created xsi:type="dcterms:W3CDTF">2017-01-15T09:04:06Z</dcterms:created>
  <dcterms:modified xsi:type="dcterms:W3CDTF">2017-01-17T14:48:20Z</dcterms:modified>
</cp:coreProperties>
</file>